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97" r:id="rId7"/>
    <p:sldId id="299" r:id="rId8"/>
    <p:sldId id="301" r:id="rId9"/>
    <p:sldId id="300" r:id="rId10"/>
    <p:sldId id="302" r:id="rId11"/>
    <p:sldId id="303" r:id="rId12"/>
    <p:sldId id="298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E8106-BE79-4456-A435-7B1C8DAD52FF}" v="2" dt="2024-07-03T04:52:21.516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1" autoAdjust="0"/>
    <p:restoredTop sz="95646" autoAdjust="0"/>
  </p:normalViewPr>
  <p:slideViewPr>
    <p:cSldViewPr snapToGrid="0">
      <p:cViewPr varScale="1">
        <p:scale>
          <a:sx n="45" d="100"/>
          <a:sy n="45" d="100"/>
        </p:scale>
        <p:origin x="48" y="768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tam GSJ" userId="e1f6c9ccb350c6c9" providerId="LiveId" clId="{43BE8106-BE79-4456-A435-7B1C8DAD52FF}"/>
    <pc:docChg chg="modSld">
      <pc:chgData name="Gautam GSJ" userId="e1f6c9ccb350c6c9" providerId="LiveId" clId="{43BE8106-BE79-4456-A435-7B1C8DAD52FF}" dt="2024-07-03T04:52:22.964" v="3" actId="1076"/>
      <pc:docMkLst>
        <pc:docMk/>
      </pc:docMkLst>
      <pc:sldChg chg="addSp modSp mod">
        <pc:chgData name="Gautam GSJ" userId="e1f6c9ccb350c6c9" providerId="LiveId" clId="{43BE8106-BE79-4456-A435-7B1C8DAD52FF}" dt="2024-07-03T04:52:22.964" v="3" actId="1076"/>
        <pc:sldMkLst>
          <pc:docMk/>
          <pc:sldMk cId="3114316785" sldId="297"/>
        </pc:sldMkLst>
        <pc:graphicFrameChg chg="add mod">
          <ac:chgData name="Gautam GSJ" userId="e1f6c9ccb350c6c9" providerId="LiveId" clId="{43BE8106-BE79-4456-A435-7B1C8DAD52FF}" dt="2024-07-03T04:52:22.964" v="3" actId="1076"/>
          <ac:graphicFrameMkLst>
            <pc:docMk/>
            <pc:sldMk cId="3114316785" sldId="297"/>
            <ac:graphicFrameMk id="6" creationId="{E1B27404-3CE4-7F19-5316-3DC6BC6F9F3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88F3CE-9184-41C0-924C-26888C6F0F7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24A1C15-CA28-4650-B68B-9D418F3DA3DD}">
      <dgm:prSet phldrT="[Text]"/>
      <dgm:spPr/>
      <dgm:t>
        <a:bodyPr/>
        <a:lstStyle/>
        <a:p>
          <a:r>
            <a:rPr lang="en-IN" dirty="0"/>
            <a:t>Step 1</a:t>
          </a:r>
        </a:p>
      </dgm:t>
    </dgm:pt>
    <dgm:pt modelId="{54506040-A93F-400A-B160-7A74C32589F4}" type="parTrans" cxnId="{E2DC7DFE-AC22-4E83-9B76-BD8F82ABC558}">
      <dgm:prSet/>
      <dgm:spPr/>
      <dgm:t>
        <a:bodyPr/>
        <a:lstStyle/>
        <a:p>
          <a:endParaRPr lang="en-IN"/>
        </a:p>
      </dgm:t>
    </dgm:pt>
    <dgm:pt modelId="{F053A249-FA2D-4B56-B9B8-537D0FD61DA8}" type="sibTrans" cxnId="{E2DC7DFE-AC22-4E83-9B76-BD8F82ABC558}">
      <dgm:prSet/>
      <dgm:spPr/>
      <dgm:t>
        <a:bodyPr/>
        <a:lstStyle/>
        <a:p>
          <a:endParaRPr lang="en-IN"/>
        </a:p>
      </dgm:t>
    </dgm:pt>
    <dgm:pt modelId="{86DB92FC-BDE5-4C9E-B325-96B2A2D72C75}">
      <dgm:prSet phldrT="[Text]"/>
      <dgm:spPr/>
      <dgm:t>
        <a:bodyPr/>
        <a:lstStyle/>
        <a:p>
          <a:r>
            <a:rPr lang="en-IN" dirty="0"/>
            <a:t>Adjacency matrix(A) of any given graph</a:t>
          </a:r>
        </a:p>
      </dgm:t>
    </dgm:pt>
    <dgm:pt modelId="{4636E6F0-3B46-4147-BA55-4D6DDE5A7E9D}" type="parTrans" cxnId="{B4D38226-1166-4B4E-ABE8-01C7C3391F9E}">
      <dgm:prSet/>
      <dgm:spPr/>
      <dgm:t>
        <a:bodyPr/>
        <a:lstStyle/>
        <a:p>
          <a:endParaRPr lang="en-IN"/>
        </a:p>
      </dgm:t>
    </dgm:pt>
    <dgm:pt modelId="{84EED8B0-0DE8-4717-889D-58F7A36B1AF5}" type="sibTrans" cxnId="{B4D38226-1166-4B4E-ABE8-01C7C3391F9E}">
      <dgm:prSet/>
      <dgm:spPr/>
      <dgm:t>
        <a:bodyPr/>
        <a:lstStyle/>
        <a:p>
          <a:endParaRPr lang="en-IN"/>
        </a:p>
      </dgm:t>
    </dgm:pt>
    <dgm:pt modelId="{DD894440-5D41-4BA2-8C07-7C23AD2EE599}">
      <dgm:prSet phldrT="[Text]"/>
      <dgm:spPr/>
      <dgm:t>
        <a:bodyPr/>
        <a:lstStyle/>
        <a:p>
          <a:r>
            <a:rPr lang="en-IN" dirty="0"/>
            <a:t>Step2</a:t>
          </a:r>
        </a:p>
      </dgm:t>
    </dgm:pt>
    <dgm:pt modelId="{EE635134-CB7B-4AC5-8982-7FA49FCEB343}" type="parTrans" cxnId="{747A49E6-4E5B-4462-868E-0F8F3C10AAD7}">
      <dgm:prSet/>
      <dgm:spPr/>
      <dgm:t>
        <a:bodyPr/>
        <a:lstStyle/>
        <a:p>
          <a:endParaRPr lang="en-IN"/>
        </a:p>
      </dgm:t>
    </dgm:pt>
    <dgm:pt modelId="{9B494DCD-23D1-471F-9B76-B481EED0485A}" type="sibTrans" cxnId="{747A49E6-4E5B-4462-868E-0F8F3C10AAD7}">
      <dgm:prSet/>
      <dgm:spPr/>
      <dgm:t>
        <a:bodyPr/>
        <a:lstStyle/>
        <a:p>
          <a:endParaRPr lang="en-IN"/>
        </a:p>
      </dgm:t>
    </dgm:pt>
    <dgm:pt modelId="{54307F00-BA28-4FC9-B9AC-9DBF3F706FEE}">
      <dgm:prSet phldrT="[Text]"/>
      <dgm:spPr/>
      <dgm:t>
        <a:bodyPr/>
        <a:lstStyle/>
        <a:p>
          <a:r>
            <a:rPr lang="en-IN" dirty="0"/>
            <a:t>Calculate the Laplacian(L=D-A) of the adjacency matrix where D is diagonal matrix of degrees</a:t>
          </a:r>
        </a:p>
      </dgm:t>
    </dgm:pt>
    <dgm:pt modelId="{965E9AC1-4A49-4C24-A061-87D4891FC1DE}" type="parTrans" cxnId="{792AB7FD-59BC-4249-9FEC-08104BDD6D54}">
      <dgm:prSet/>
      <dgm:spPr/>
      <dgm:t>
        <a:bodyPr/>
        <a:lstStyle/>
        <a:p>
          <a:endParaRPr lang="en-IN"/>
        </a:p>
      </dgm:t>
    </dgm:pt>
    <dgm:pt modelId="{91EC2C0B-2F36-41D6-8356-A19127AB3B04}" type="sibTrans" cxnId="{792AB7FD-59BC-4249-9FEC-08104BDD6D54}">
      <dgm:prSet/>
      <dgm:spPr/>
      <dgm:t>
        <a:bodyPr/>
        <a:lstStyle/>
        <a:p>
          <a:endParaRPr lang="en-IN"/>
        </a:p>
      </dgm:t>
    </dgm:pt>
    <dgm:pt modelId="{4FB58C18-CAFB-47A7-B637-299A1E6CD87A}">
      <dgm:prSet phldrT="[Text]"/>
      <dgm:spPr/>
      <dgm:t>
        <a:bodyPr/>
        <a:lstStyle/>
        <a:p>
          <a:r>
            <a:rPr lang="en-IN" dirty="0"/>
            <a:t>Step3</a:t>
          </a:r>
        </a:p>
      </dgm:t>
    </dgm:pt>
    <dgm:pt modelId="{531A2C43-E610-40FC-A63F-FC8CE8FAD4F2}" type="parTrans" cxnId="{367405EE-FF50-4B55-A807-51FA23BD9DE0}">
      <dgm:prSet/>
      <dgm:spPr/>
      <dgm:t>
        <a:bodyPr/>
        <a:lstStyle/>
        <a:p>
          <a:endParaRPr lang="en-IN"/>
        </a:p>
      </dgm:t>
    </dgm:pt>
    <dgm:pt modelId="{85AF172A-A301-4DF3-8FF3-368AB517A5BD}" type="sibTrans" cxnId="{367405EE-FF50-4B55-A807-51FA23BD9DE0}">
      <dgm:prSet/>
      <dgm:spPr/>
      <dgm:t>
        <a:bodyPr/>
        <a:lstStyle/>
        <a:p>
          <a:endParaRPr lang="en-IN"/>
        </a:p>
      </dgm:t>
    </dgm:pt>
    <dgm:pt modelId="{CE9AA5A9-9F2E-4BD2-8AC3-35FC1BBB93A7}">
      <dgm:prSet phldrT="[Text]"/>
      <dgm:spPr/>
      <dgm:t>
        <a:bodyPr/>
        <a:lstStyle/>
        <a:p>
          <a:r>
            <a:rPr lang="en-IN" dirty="0"/>
            <a:t>Estimate the eigenvalues and eigenvectors of the Laplacian matrix(L)</a:t>
          </a:r>
        </a:p>
      </dgm:t>
    </dgm:pt>
    <dgm:pt modelId="{14B707F2-B930-467B-A5CA-D57AA5E9BAB9}" type="parTrans" cxnId="{9833D386-08C4-4FA9-B193-226F7DB8A80C}">
      <dgm:prSet/>
      <dgm:spPr/>
      <dgm:t>
        <a:bodyPr/>
        <a:lstStyle/>
        <a:p>
          <a:endParaRPr lang="en-IN"/>
        </a:p>
      </dgm:t>
    </dgm:pt>
    <dgm:pt modelId="{91968EB5-8C00-4F17-B7F9-CD0FD1BC10CE}" type="sibTrans" cxnId="{9833D386-08C4-4FA9-B193-226F7DB8A80C}">
      <dgm:prSet/>
      <dgm:spPr/>
      <dgm:t>
        <a:bodyPr/>
        <a:lstStyle/>
        <a:p>
          <a:endParaRPr lang="en-IN"/>
        </a:p>
      </dgm:t>
    </dgm:pt>
    <dgm:pt modelId="{CCA603FA-5EBC-47F3-8CE5-EACAF53306C0}">
      <dgm:prSet phldrT="[Text]"/>
      <dgm:spPr/>
      <dgm:t>
        <a:bodyPr/>
        <a:lstStyle/>
        <a:p>
          <a:r>
            <a:rPr lang="en-IN" dirty="0"/>
            <a:t>Step 4 </a:t>
          </a:r>
        </a:p>
      </dgm:t>
    </dgm:pt>
    <dgm:pt modelId="{CF7D3D39-8C26-45FC-A4B2-1528354E4658}" type="parTrans" cxnId="{91F596E7-B32F-4341-AC1C-3EBE3B6964B3}">
      <dgm:prSet/>
      <dgm:spPr/>
      <dgm:t>
        <a:bodyPr/>
        <a:lstStyle/>
        <a:p>
          <a:endParaRPr lang="en-IN"/>
        </a:p>
      </dgm:t>
    </dgm:pt>
    <dgm:pt modelId="{D118A544-B839-41D5-990A-2827F641E3B7}" type="sibTrans" cxnId="{91F596E7-B32F-4341-AC1C-3EBE3B6964B3}">
      <dgm:prSet/>
      <dgm:spPr/>
      <dgm:t>
        <a:bodyPr/>
        <a:lstStyle/>
        <a:p>
          <a:endParaRPr lang="en-IN"/>
        </a:p>
      </dgm:t>
    </dgm:pt>
    <dgm:pt modelId="{355C8C61-8A92-4B95-98A7-1507A06361D6}">
      <dgm:prSet phldrT="[Text]"/>
      <dgm:spPr/>
      <dgm:t>
        <a:bodyPr/>
        <a:lstStyle/>
        <a:p>
          <a:r>
            <a:rPr lang="en-IN" dirty="0"/>
            <a:t>Choose the eigenvector(Fiedler vector) corresponding to the second smallest eigenvalue</a:t>
          </a:r>
        </a:p>
      </dgm:t>
    </dgm:pt>
    <dgm:pt modelId="{C65999CE-73F4-4673-8531-763762C40358}" type="parTrans" cxnId="{8C5FDF9E-E3B7-465F-A06F-AC7CE7B06BF9}">
      <dgm:prSet/>
      <dgm:spPr/>
      <dgm:t>
        <a:bodyPr/>
        <a:lstStyle/>
        <a:p>
          <a:endParaRPr lang="en-IN"/>
        </a:p>
      </dgm:t>
    </dgm:pt>
    <dgm:pt modelId="{E2A31BEB-1459-46E7-AA29-167B6E0E6919}" type="sibTrans" cxnId="{8C5FDF9E-E3B7-465F-A06F-AC7CE7B06BF9}">
      <dgm:prSet/>
      <dgm:spPr/>
      <dgm:t>
        <a:bodyPr/>
        <a:lstStyle/>
        <a:p>
          <a:endParaRPr lang="en-IN"/>
        </a:p>
      </dgm:t>
    </dgm:pt>
    <dgm:pt modelId="{D24DC608-C689-4773-9A5A-D1481890CBD3}">
      <dgm:prSet phldrT="[Text]"/>
      <dgm:spPr/>
      <dgm:t>
        <a:bodyPr/>
        <a:lstStyle/>
        <a:p>
          <a:r>
            <a:rPr lang="en-IN" dirty="0"/>
            <a:t>Step5</a:t>
          </a:r>
        </a:p>
      </dgm:t>
    </dgm:pt>
    <dgm:pt modelId="{D28DA525-1598-4E99-B367-68A4B5B47628}" type="parTrans" cxnId="{588E14AE-6418-426B-AA3D-401F98B09A6C}">
      <dgm:prSet/>
      <dgm:spPr/>
      <dgm:t>
        <a:bodyPr/>
        <a:lstStyle/>
        <a:p>
          <a:endParaRPr lang="en-IN"/>
        </a:p>
      </dgm:t>
    </dgm:pt>
    <dgm:pt modelId="{28E14A96-B485-4030-9C1A-D55008A08266}" type="sibTrans" cxnId="{588E14AE-6418-426B-AA3D-401F98B09A6C}">
      <dgm:prSet/>
      <dgm:spPr/>
      <dgm:t>
        <a:bodyPr/>
        <a:lstStyle/>
        <a:p>
          <a:endParaRPr lang="en-IN"/>
        </a:p>
      </dgm:t>
    </dgm:pt>
    <dgm:pt modelId="{974F08E4-DB2F-4976-B3AA-CD700F3DAAE4}">
      <dgm:prSet phldrT="[Text]"/>
      <dgm:spPr/>
      <dgm:t>
        <a:bodyPr/>
        <a:lstStyle/>
        <a:p>
          <a:r>
            <a:rPr lang="en-IN" dirty="0"/>
            <a:t>Partition the graph based on any chosen metric from the </a:t>
          </a:r>
          <a:r>
            <a:rPr lang="en-IN" b="1" i="0" dirty="0"/>
            <a:t>Fiedler</a:t>
          </a:r>
          <a:r>
            <a:rPr lang="en-IN" dirty="0"/>
            <a:t> vector </a:t>
          </a:r>
        </a:p>
      </dgm:t>
    </dgm:pt>
    <dgm:pt modelId="{A39BFD3D-59D0-4EA8-9A47-D5EB28D4EB61}" type="parTrans" cxnId="{DB02C91A-32E8-4482-B7D0-040BF12EC5A3}">
      <dgm:prSet/>
      <dgm:spPr/>
      <dgm:t>
        <a:bodyPr/>
        <a:lstStyle/>
        <a:p>
          <a:endParaRPr lang="en-IN"/>
        </a:p>
      </dgm:t>
    </dgm:pt>
    <dgm:pt modelId="{9C0E801D-8562-43C8-9599-12B5A898810D}" type="sibTrans" cxnId="{DB02C91A-32E8-4482-B7D0-040BF12EC5A3}">
      <dgm:prSet/>
      <dgm:spPr/>
      <dgm:t>
        <a:bodyPr/>
        <a:lstStyle/>
        <a:p>
          <a:endParaRPr lang="en-IN"/>
        </a:p>
      </dgm:t>
    </dgm:pt>
    <dgm:pt modelId="{760B0191-1376-4321-97D4-6046212F4860}" type="pres">
      <dgm:prSet presAssocID="{0888F3CE-9184-41C0-924C-26888C6F0F74}" presName="linearFlow" presStyleCnt="0">
        <dgm:presLayoutVars>
          <dgm:dir/>
          <dgm:animLvl val="lvl"/>
          <dgm:resizeHandles val="exact"/>
        </dgm:presLayoutVars>
      </dgm:prSet>
      <dgm:spPr/>
    </dgm:pt>
    <dgm:pt modelId="{3BEB1C45-52CA-4F58-B814-311788894723}" type="pres">
      <dgm:prSet presAssocID="{B24A1C15-CA28-4650-B68B-9D418F3DA3DD}" presName="composite" presStyleCnt="0"/>
      <dgm:spPr/>
    </dgm:pt>
    <dgm:pt modelId="{C573F950-7ED2-4FC7-BC01-BDF8F89C812B}" type="pres">
      <dgm:prSet presAssocID="{B24A1C15-CA28-4650-B68B-9D418F3DA3DD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BBFB0258-D515-4045-90DC-32A1AA65BD49}" type="pres">
      <dgm:prSet presAssocID="{B24A1C15-CA28-4650-B68B-9D418F3DA3DD}" presName="descendantText" presStyleLbl="alignAcc1" presStyleIdx="0" presStyleCnt="5">
        <dgm:presLayoutVars>
          <dgm:bulletEnabled val="1"/>
        </dgm:presLayoutVars>
      </dgm:prSet>
      <dgm:spPr/>
    </dgm:pt>
    <dgm:pt modelId="{B5FE159D-4164-430D-B60A-93A89F222394}" type="pres">
      <dgm:prSet presAssocID="{F053A249-FA2D-4B56-B9B8-537D0FD61DA8}" presName="sp" presStyleCnt="0"/>
      <dgm:spPr/>
    </dgm:pt>
    <dgm:pt modelId="{60AFB5EF-5CC7-413B-92D8-7DC98B2FA360}" type="pres">
      <dgm:prSet presAssocID="{DD894440-5D41-4BA2-8C07-7C23AD2EE599}" presName="composite" presStyleCnt="0"/>
      <dgm:spPr/>
    </dgm:pt>
    <dgm:pt modelId="{0AB8C7DD-CEBA-49EA-ABB1-49306996EFC4}" type="pres">
      <dgm:prSet presAssocID="{DD894440-5D41-4BA2-8C07-7C23AD2EE599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200C779B-A354-47C1-87C9-5A5F025895EB}" type="pres">
      <dgm:prSet presAssocID="{DD894440-5D41-4BA2-8C07-7C23AD2EE599}" presName="descendantText" presStyleLbl="alignAcc1" presStyleIdx="1" presStyleCnt="5">
        <dgm:presLayoutVars>
          <dgm:bulletEnabled val="1"/>
        </dgm:presLayoutVars>
      </dgm:prSet>
      <dgm:spPr/>
    </dgm:pt>
    <dgm:pt modelId="{B0160AB2-996E-429C-9A80-6BC2730C3336}" type="pres">
      <dgm:prSet presAssocID="{9B494DCD-23D1-471F-9B76-B481EED0485A}" presName="sp" presStyleCnt="0"/>
      <dgm:spPr/>
    </dgm:pt>
    <dgm:pt modelId="{25F2117D-86C1-4450-B224-CE4E16732E68}" type="pres">
      <dgm:prSet presAssocID="{4FB58C18-CAFB-47A7-B637-299A1E6CD87A}" presName="composite" presStyleCnt="0"/>
      <dgm:spPr/>
    </dgm:pt>
    <dgm:pt modelId="{D8513BFC-D1C3-4A6F-B00B-5C2FC93A5342}" type="pres">
      <dgm:prSet presAssocID="{4FB58C18-CAFB-47A7-B637-299A1E6CD87A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73067D4-1A08-4EC5-94A7-8D0E0A9C49D9}" type="pres">
      <dgm:prSet presAssocID="{4FB58C18-CAFB-47A7-B637-299A1E6CD87A}" presName="descendantText" presStyleLbl="alignAcc1" presStyleIdx="2" presStyleCnt="5">
        <dgm:presLayoutVars>
          <dgm:bulletEnabled val="1"/>
        </dgm:presLayoutVars>
      </dgm:prSet>
      <dgm:spPr/>
    </dgm:pt>
    <dgm:pt modelId="{5FA534A6-F6E7-41D1-912C-62C2A8823232}" type="pres">
      <dgm:prSet presAssocID="{85AF172A-A301-4DF3-8FF3-368AB517A5BD}" presName="sp" presStyleCnt="0"/>
      <dgm:spPr/>
    </dgm:pt>
    <dgm:pt modelId="{023C6CC8-F5C9-4678-8E4C-9D49FEFAC078}" type="pres">
      <dgm:prSet presAssocID="{CCA603FA-5EBC-47F3-8CE5-EACAF53306C0}" presName="composite" presStyleCnt="0"/>
      <dgm:spPr/>
    </dgm:pt>
    <dgm:pt modelId="{9EB891B1-9047-492F-8BC0-15D1CFE76B32}" type="pres">
      <dgm:prSet presAssocID="{CCA603FA-5EBC-47F3-8CE5-EACAF53306C0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FC8AD4C5-C1CE-4F15-AF95-37DC1A6E5C88}" type="pres">
      <dgm:prSet presAssocID="{CCA603FA-5EBC-47F3-8CE5-EACAF53306C0}" presName="descendantText" presStyleLbl="alignAcc1" presStyleIdx="3" presStyleCnt="5">
        <dgm:presLayoutVars>
          <dgm:bulletEnabled val="1"/>
        </dgm:presLayoutVars>
      </dgm:prSet>
      <dgm:spPr/>
    </dgm:pt>
    <dgm:pt modelId="{A15FEA9E-9662-4CBA-8389-4AD08617CF01}" type="pres">
      <dgm:prSet presAssocID="{D118A544-B839-41D5-990A-2827F641E3B7}" presName="sp" presStyleCnt="0"/>
      <dgm:spPr/>
    </dgm:pt>
    <dgm:pt modelId="{C74360FF-7961-4F8B-8811-97D5B9EA42E4}" type="pres">
      <dgm:prSet presAssocID="{D24DC608-C689-4773-9A5A-D1481890CBD3}" presName="composite" presStyleCnt="0"/>
      <dgm:spPr/>
    </dgm:pt>
    <dgm:pt modelId="{A8F56BA1-32B5-4840-8B7A-DDD6F9E27DF2}" type="pres">
      <dgm:prSet presAssocID="{D24DC608-C689-4773-9A5A-D1481890CBD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5474D11F-AFC3-4B0B-B34D-77BBAE2EC791}" type="pres">
      <dgm:prSet presAssocID="{D24DC608-C689-4773-9A5A-D1481890CBD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A414CF00-9D06-49F3-8B03-298C829BEB97}" type="presOf" srcId="{B24A1C15-CA28-4650-B68B-9D418F3DA3DD}" destId="{C573F950-7ED2-4FC7-BC01-BDF8F89C812B}" srcOrd="0" destOrd="0" presId="urn:microsoft.com/office/officeart/2005/8/layout/chevron2"/>
    <dgm:cxn modelId="{DB02C91A-32E8-4482-B7D0-040BF12EC5A3}" srcId="{D24DC608-C689-4773-9A5A-D1481890CBD3}" destId="{974F08E4-DB2F-4976-B3AA-CD700F3DAAE4}" srcOrd="0" destOrd="0" parTransId="{A39BFD3D-59D0-4EA8-9A47-D5EB28D4EB61}" sibTransId="{9C0E801D-8562-43C8-9599-12B5A898810D}"/>
    <dgm:cxn modelId="{B4D38226-1166-4B4E-ABE8-01C7C3391F9E}" srcId="{B24A1C15-CA28-4650-B68B-9D418F3DA3DD}" destId="{86DB92FC-BDE5-4C9E-B325-96B2A2D72C75}" srcOrd="0" destOrd="0" parTransId="{4636E6F0-3B46-4147-BA55-4D6DDE5A7E9D}" sibTransId="{84EED8B0-0DE8-4717-889D-58F7A36B1AF5}"/>
    <dgm:cxn modelId="{058BCB26-5294-4BFC-AD6C-AD7EB2473AB8}" type="presOf" srcId="{0888F3CE-9184-41C0-924C-26888C6F0F74}" destId="{760B0191-1376-4321-97D4-6046212F4860}" srcOrd="0" destOrd="0" presId="urn:microsoft.com/office/officeart/2005/8/layout/chevron2"/>
    <dgm:cxn modelId="{41A33827-8EA4-4BDC-B8DC-13753BE2B14D}" type="presOf" srcId="{355C8C61-8A92-4B95-98A7-1507A06361D6}" destId="{FC8AD4C5-C1CE-4F15-AF95-37DC1A6E5C88}" srcOrd="0" destOrd="0" presId="urn:microsoft.com/office/officeart/2005/8/layout/chevron2"/>
    <dgm:cxn modelId="{AD647B63-4EE4-4F62-BF8E-108F6337ADC5}" type="presOf" srcId="{974F08E4-DB2F-4976-B3AA-CD700F3DAAE4}" destId="{5474D11F-AFC3-4B0B-B34D-77BBAE2EC791}" srcOrd="0" destOrd="0" presId="urn:microsoft.com/office/officeart/2005/8/layout/chevron2"/>
    <dgm:cxn modelId="{1BB00573-2400-4188-AB77-A6FD51F415BF}" type="presOf" srcId="{CE9AA5A9-9F2E-4BD2-8AC3-35FC1BBB93A7}" destId="{773067D4-1A08-4EC5-94A7-8D0E0A9C49D9}" srcOrd="0" destOrd="0" presId="urn:microsoft.com/office/officeart/2005/8/layout/chevron2"/>
    <dgm:cxn modelId="{2CC11A73-E769-4FF0-964C-B24330D6619C}" type="presOf" srcId="{54307F00-BA28-4FC9-B9AC-9DBF3F706FEE}" destId="{200C779B-A354-47C1-87C9-5A5F025895EB}" srcOrd="0" destOrd="0" presId="urn:microsoft.com/office/officeart/2005/8/layout/chevron2"/>
    <dgm:cxn modelId="{DD02F474-3FF3-493C-9A7D-E2DB5402D4D1}" type="presOf" srcId="{D24DC608-C689-4773-9A5A-D1481890CBD3}" destId="{A8F56BA1-32B5-4840-8B7A-DDD6F9E27DF2}" srcOrd="0" destOrd="0" presId="urn:microsoft.com/office/officeart/2005/8/layout/chevron2"/>
    <dgm:cxn modelId="{AF7E4E55-82CA-48A2-BAB1-4FAD348F03EA}" type="presOf" srcId="{4FB58C18-CAFB-47A7-B637-299A1E6CD87A}" destId="{D8513BFC-D1C3-4A6F-B00B-5C2FC93A5342}" srcOrd="0" destOrd="0" presId="urn:microsoft.com/office/officeart/2005/8/layout/chevron2"/>
    <dgm:cxn modelId="{9833D386-08C4-4FA9-B193-226F7DB8A80C}" srcId="{4FB58C18-CAFB-47A7-B637-299A1E6CD87A}" destId="{CE9AA5A9-9F2E-4BD2-8AC3-35FC1BBB93A7}" srcOrd="0" destOrd="0" parTransId="{14B707F2-B930-467B-A5CA-D57AA5E9BAB9}" sibTransId="{91968EB5-8C00-4F17-B7F9-CD0FD1BC10CE}"/>
    <dgm:cxn modelId="{9FC22B98-3235-4EB6-8A89-EDFB4ABA12A7}" type="presOf" srcId="{86DB92FC-BDE5-4C9E-B325-96B2A2D72C75}" destId="{BBFB0258-D515-4045-90DC-32A1AA65BD49}" srcOrd="0" destOrd="0" presId="urn:microsoft.com/office/officeart/2005/8/layout/chevron2"/>
    <dgm:cxn modelId="{8C5FDF9E-E3B7-465F-A06F-AC7CE7B06BF9}" srcId="{CCA603FA-5EBC-47F3-8CE5-EACAF53306C0}" destId="{355C8C61-8A92-4B95-98A7-1507A06361D6}" srcOrd="0" destOrd="0" parTransId="{C65999CE-73F4-4673-8531-763762C40358}" sibTransId="{E2A31BEB-1459-46E7-AA29-167B6E0E6919}"/>
    <dgm:cxn modelId="{588E14AE-6418-426B-AA3D-401F98B09A6C}" srcId="{0888F3CE-9184-41C0-924C-26888C6F0F74}" destId="{D24DC608-C689-4773-9A5A-D1481890CBD3}" srcOrd="4" destOrd="0" parTransId="{D28DA525-1598-4E99-B367-68A4B5B47628}" sibTransId="{28E14A96-B485-4030-9C1A-D55008A08266}"/>
    <dgm:cxn modelId="{8066B3AF-2FC0-4965-876C-229E3833915C}" type="presOf" srcId="{DD894440-5D41-4BA2-8C07-7C23AD2EE599}" destId="{0AB8C7DD-CEBA-49EA-ABB1-49306996EFC4}" srcOrd="0" destOrd="0" presId="urn:microsoft.com/office/officeart/2005/8/layout/chevron2"/>
    <dgm:cxn modelId="{6F331BC3-B314-46F4-90C4-08E3520D5F5A}" type="presOf" srcId="{CCA603FA-5EBC-47F3-8CE5-EACAF53306C0}" destId="{9EB891B1-9047-492F-8BC0-15D1CFE76B32}" srcOrd="0" destOrd="0" presId="urn:microsoft.com/office/officeart/2005/8/layout/chevron2"/>
    <dgm:cxn modelId="{747A49E6-4E5B-4462-868E-0F8F3C10AAD7}" srcId="{0888F3CE-9184-41C0-924C-26888C6F0F74}" destId="{DD894440-5D41-4BA2-8C07-7C23AD2EE599}" srcOrd="1" destOrd="0" parTransId="{EE635134-CB7B-4AC5-8982-7FA49FCEB343}" sibTransId="{9B494DCD-23D1-471F-9B76-B481EED0485A}"/>
    <dgm:cxn modelId="{91F596E7-B32F-4341-AC1C-3EBE3B6964B3}" srcId="{0888F3CE-9184-41C0-924C-26888C6F0F74}" destId="{CCA603FA-5EBC-47F3-8CE5-EACAF53306C0}" srcOrd="3" destOrd="0" parTransId="{CF7D3D39-8C26-45FC-A4B2-1528354E4658}" sibTransId="{D118A544-B839-41D5-990A-2827F641E3B7}"/>
    <dgm:cxn modelId="{367405EE-FF50-4B55-A807-51FA23BD9DE0}" srcId="{0888F3CE-9184-41C0-924C-26888C6F0F74}" destId="{4FB58C18-CAFB-47A7-B637-299A1E6CD87A}" srcOrd="2" destOrd="0" parTransId="{531A2C43-E610-40FC-A63F-FC8CE8FAD4F2}" sibTransId="{85AF172A-A301-4DF3-8FF3-368AB517A5BD}"/>
    <dgm:cxn modelId="{792AB7FD-59BC-4249-9FEC-08104BDD6D54}" srcId="{DD894440-5D41-4BA2-8C07-7C23AD2EE599}" destId="{54307F00-BA28-4FC9-B9AC-9DBF3F706FEE}" srcOrd="0" destOrd="0" parTransId="{965E9AC1-4A49-4C24-A061-87D4891FC1DE}" sibTransId="{91EC2C0B-2F36-41D6-8356-A19127AB3B04}"/>
    <dgm:cxn modelId="{E2DC7DFE-AC22-4E83-9B76-BD8F82ABC558}" srcId="{0888F3CE-9184-41C0-924C-26888C6F0F74}" destId="{B24A1C15-CA28-4650-B68B-9D418F3DA3DD}" srcOrd="0" destOrd="0" parTransId="{54506040-A93F-400A-B160-7A74C32589F4}" sibTransId="{F053A249-FA2D-4B56-B9B8-537D0FD61DA8}"/>
    <dgm:cxn modelId="{29345539-8065-4A74-8656-A9EB3B085510}" type="presParOf" srcId="{760B0191-1376-4321-97D4-6046212F4860}" destId="{3BEB1C45-52CA-4F58-B814-311788894723}" srcOrd="0" destOrd="0" presId="urn:microsoft.com/office/officeart/2005/8/layout/chevron2"/>
    <dgm:cxn modelId="{A143C17B-951F-4E45-987B-C3EC1115DA7C}" type="presParOf" srcId="{3BEB1C45-52CA-4F58-B814-311788894723}" destId="{C573F950-7ED2-4FC7-BC01-BDF8F89C812B}" srcOrd="0" destOrd="0" presId="urn:microsoft.com/office/officeart/2005/8/layout/chevron2"/>
    <dgm:cxn modelId="{559F8704-0AC1-48E4-AE4C-7B0C42B5DB70}" type="presParOf" srcId="{3BEB1C45-52CA-4F58-B814-311788894723}" destId="{BBFB0258-D515-4045-90DC-32A1AA65BD49}" srcOrd="1" destOrd="0" presId="urn:microsoft.com/office/officeart/2005/8/layout/chevron2"/>
    <dgm:cxn modelId="{C9F0F8D5-730A-40BC-9213-9CEE5D60334F}" type="presParOf" srcId="{760B0191-1376-4321-97D4-6046212F4860}" destId="{B5FE159D-4164-430D-B60A-93A89F222394}" srcOrd="1" destOrd="0" presId="urn:microsoft.com/office/officeart/2005/8/layout/chevron2"/>
    <dgm:cxn modelId="{A75FD0D4-1779-4871-8FE5-C19B910B506D}" type="presParOf" srcId="{760B0191-1376-4321-97D4-6046212F4860}" destId="{60AFB5EF-5CC7-413B-92D8-7DC98B2FA360}" srcOrd="2" destOrd="0" presId="urn:microsoft.com/office/officeart/2005/8/layout/chevron2"/>
    <dgm:cxn modelId="{5786B565-500E-440D-9E3C-A86B0D9D7771}" type="presParOf" srcId="{60AFB5EF-5CC7-413B-92D8-7DC98B2FA360}" destId="{0AB8C7DD-CEBA-49EA-ABB1-49306996EFC4}" srcOrd="0" destOrd="0" presId="urn:microsoft.com/office/officeart/2005/8/layout/chevron2"/>
    <dgm:cxn modelId="{92B5B3D4-2299-4ECE-B07C-41403733C201}" type="presParOf" srcId="{60AFB5EF-5CC7-413B-92D8-7DC98B2FA360}" destId="{200C779B-A354-47C1-87C9-5A5F025895EB}" srcOrd="1" destOrd="0" presId="urn:microsoft.com/office/officeart/2005/8/layout/chevron2"/>
    <dgm:cxn modelId="{01C5A309-11D8-4D2D-A3F9-65D8F15C34BD}" type="presParOf" srcId="{760B0191-1376-4321-97D4-6046212F4860}" destId="{B0160AB2-996E-429C-9A80-6BC2730C3336}" srcOrd="3" destOrd="0" presId="urn:microsoft.com/office/officeart/2005/8/layout/chevron2"/>
    <dgm:cxn modelId="{7753D0BF-87DF-4C4B-BA58-784282202116}" type="presParOf" srcId="{760B0191-1376-4321-97D4-6046212F4860}" destId="{25F2117D-86C1-4450-B224-CE4E16732E68}" srcOrd="4" destOrd="0" presId="urn:microsoft.com/office/officeart/2005/8/layout/chevron2"/>
    <dgm:cxn modelId="{281C2984-6FA2-4F26-B269-D6EC440CFE4A}" type="presParOf" srcId="{25F2117D-86C1-4450-B224-CE4E16732E68}" destId="{D8513BFC-D1C3-4A6F-B00B-5C2FC93A5342}" srcOrd="0" destOrd="0" presId="urn:microsoft.com/office/officeart/2005/8/layout/chevron2"/>
    <dgm:cxn modelId="{0031AF9D-344B-4EBE-B073-1BBE3FB113C4}" type="presParOf" srcId="{25F2117D-86C1-4450-B224-CE4E16732E68}" destId="{773067D4-1A08-4EC5-94A7-8D0E0A9C49D9}" srcOrd="1" destOrd="0" presId="urn:microsoft.com/office/officeart/2005/8/layout/chevron2"/>
    <dgm:cxn modelId="{78D8B0B4-D8FA-4637-8BF3-4FCDA0552D6B}" type="presParOf" srcId="{760B0191-1376-4321-97D4-6046212F4860}" destId="{5FA534A6-F6E7-41D1-912C-62C2A8823232}" srcOrd="5" destOrd="0" presId="urn:microsoft.com/office/officeart/2005/8/layout/chevron2"/>
    <dgm:cxn modelId="{9A958111-C883-4A07-9407-93433E8A0DC6}" type="presParOf" srcId="{760B0191-1376-4321-97D4-6046212F4860}" destId="{023C6CC8-F5C9-4678-8E4C-9D49FEFAC078}" srcOrd="6" destOrd="0" presId="urn:microsoft.com/office/officeart/2005/8/layout/chevron2"/>
    <dgm:cxn modelId="{A54B1BB5-1CA1-45F3-A998-E8A8A5FB3FB5}" type="presParOf" srcId="{023C6CC8-F5C9-4678-8E4C-9D49FEFAC078}" destId="{9EB891B1-9047-492F-8BC0-15D1CFE76B32}" srcOrd="0" destOrd="0" presId="urn:microsoft.com/office/officeart/2005/8/layout/chevron2"/>
    <dgm:cxn modelId="{C9147643-A775-4971-959F-4D02B879C938}" type="presParOf" srcId="{023C6CC8-F5C9-4678-8E4C-9D49FEFAC078}" destId="{FC8AD4C5-C1CE-4F15-AF95-37DC1A6E5C88}" srcOrd="1" destOrd="0" presId="urn:microsoft.com/office/officeart/2005/8/layout/chevron2"/>
    <dgm:cxn modelId="{F5F0DC2E-FBB3-4DB3-A503-FBACC7AC28AE}" type="presParOf" srcId="{760B0191-1376-4321-97D4-6046212F4860}" destId="{A15FEA9E-9662-4CBA-8389-4AD08617CF01}" srcOrd="7" destOrd="0" presId="urn:microsoft.com/office/officeart/2005/8/layout/chevron2"/>
    <dgm:cxn modelId="{16FD5DC3-C016-4A84-B21E-F0D230C314E5}" type="presParOf" srcId="{760B0191-1376-4321-97D4-6046212F4860}" destId="{C74360FF-7961-4F8B-8811-97D5B9EA42E4}" srcOrd="8" destOrd="0" presId="urn:microsoft.com/office/officeart/2005/8/layout/chevron2"/>
    <dgm:cxn modelId="{CD199843-FBE0-4BF9-8D77-E43BA8E8869F}" type="presParOf" srcId="{C74360FF-7961-4F8B-8811-97D5B9EA42E4}" destId="{A8F56BA1-32B5-4840-8B7A-DDD6F9E27DF2}" srcOrd="0" destOrd="0" presId="urn:microsoft.com/office/officeart/2005/8/layout/chevron2"/>
    <dgm:cxn modelId="{B0197628-FB06-47E5-9289-BFE270B528AD}" type="presParOf" srcId="{C74360FF-7961-4F8B-8811-97D5B9EA42E4}" destId="{5474D11F-AFC3-4B0B-B34D-77BBAE2EC7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3F950-7ED2-4FC7-BC01-BDF8F89C812B}">
      <dsp:nvSpPr>
        <dsp:cNvPr id="0" name=""/>
        <dsp:cNvSpPr/>
      </dsp:nvSpPr>
      <dsp:spPr>
        <a:xfrm rot="5400000">
          <a:off x="-115661" y="116860"/>
          <a:ext cx="771076" cy="5397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Step 1</a:t>
          </a:r>
        </a:p>
      </dsp:txBody>
      <dsp:txXfrm rot="-5400000">
        <a:off x="1" y="271076"/>
        <a:ext cx="539753" cy="231323"/>
      </dsp:txXfrm>
    </dsp:sp>
    <dsp:sp modelId="{BBFB0258-D515-4045-90DC-32A1AA65BD49}">
      <dsp:nvSpPr>
        <dsp:cNvPr id="0" name=""/>
        <dsp:cNvSpPr/>
      </dsp:nvSpPr>
      <dsp:spPr>
        <a:xfrm rot="5400000">
          <a:off x="4908776" y="-4367824"/>
          <a:ext cx="501199" cy="92392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Adjacency matrix(A) of any given graph</a:t>
          </a:r>
        </a:p>
      </dsp:txBody>
      <dsp:txXfrm rot="-5400000">
        <a:off x="539753" y="25666"/>
        <a:ext cx="9214779" cy="452265"/>
      </dsp:txXfrm>
    </dsp:sp>
    <dsp:sp modelId="{0AB8C7DD-CEBA-49EA-ABB1-49306996EFC4}">
      <dsp:nvSpPr>
        <dsp:cNvPr id="0" name=""/>
        <dsp:cNvSpPr/>
      </dsp:nvSpPr>
      <dsp:spPr>
        <a:xfrm rot="5400000">
          <a:off x="-115661" y="765263"/>
          <a:ext cx="771076" cy="5397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Step2</a:t>
          </a:r>
        </a:p>
      </dsp:txBody>
      <dsp:txXfrm rot="-5400000">
        <a:off x="1" y="919479"/>
        <a:ext cx="539753" cy="231323"/>
      </dsp:txXfrm>
    </dsp:sp>
    <dsp:sp modelId="{200C779B-A354-47C1-87C9-5A5F025895EB}">
      <dsp:nvSpPr>
        <dsp:cNvPr id="0" name=""/>
        <dsp:cNvSpPr/>
      </dsp:nvSpPr>
      <dsp:spPr>
        <a:xfrm rot="5400000">
          <a:off x="4908776" y="-3719421"/>
          <a:ext cx="501199" cy="92392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Calculate the Laplacian(L=D-A) of the adjacency matrix where D is diagonal matrix of degrees</a:t>
          </a:r>
        </a:p>
      </dsp:txBody>
      <dsp:txXfrm rot="-5400000">
        <a:off x="539753" y="674069"/>
        <a:ext cx="9214779" cy="452265"/>
      </dsp:txXfrm>
    </dsp:sp>
    <dsp:sp modelId="{D8513BFC-D1C3-4A6F-B00B-5C2FC93A5342}">
      <dsp:nvSpPr>
        <dsp:cNvPr id="0" name=""/>
        <dsp:cNvSpPr/>
      </dsp:nvSpPr>
      <dsp:spPr>
        <a:xfrm rot="5400000">
          <a:off x="-115661" y="1413666"/>
          <a:ext cx="771076" cy="5397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Step3</a:t>
          </a:r>
        </a:p>
      </dsp:txBody>
      <dsp:txXfrm rot="-5400000">
        <a:off x="1" y="1567882"/>
        <a:ext cx="539753" cy="231323"/>
      </dsp:txXfrm>
    </dsp:sp>
    <dsp:sp modelId="{773067D4-1A08-4EC5-94A7-8D0E0A9C49D9}">
      <dsp:nvSpPr>
        <dsp:cNvPr id="0" name=""/>
        <dsp:cNvSpPr/>
      </dsp:nvSpPr>
      <dsp:spPr>
        <a:xfrm rot="5400000">
          <a:off x="4908776" y="-3071018"/>
          <a:ext cx="501199" cy="92392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Estimate the eigenvalues and eigenvectors of the Laplacian matrix(L)</a:t>
          </a:r>
        </a:p>
      </dsp:txBody>
      <dsp:txXfrm rot="-5400000">
        <a:off x="539753" y="1322472"/>
        <a:ext cx="9214779" cy="452265"/>
      </dsp:txXfrm>
    </dsp:sp>
    <dsp:sp modelId="{9EB891B1-9047-492F-8BC0-15D1CFE76B32}">
      <dsp:nvSpPr>
        <dsp:cNvPr id="0" name=""/>
        <dsp:cNvSpPr/>
      </dsp:nvSpPr>
      <dsp:spPr>
        <a:xfrm rot="5400000">
          <a:off x="-115661" y="2062070"/>
          <a:ext cx="771076" cy="5397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Step 4 </a:t>
          </a:r>
        </a:p>
      </dsp:txBody>
      <dsp:txXfrm rot="-5400000">
        <a:off x="1" y="2216286"/>
        <a:ext cx="539753" cy="231323"/>
      </dsp:txXfrm>
    </dsp:sp>
    <dsp:sp modelId="{FC8AD4C5-C1CE-4F15-AF95-37DC1A6E5C88}">
      <dsp:nvSpPr>
        <dsp:cNvPr id="0" name=""/>
        <dsp:cNvSpPr/>
      </dsp:nvSpPr>
      <dsp:spPr>
        <a:xfrm rot="5400000">
          <a:off x="4908776" y="-2422614"/>
          <a:ext cx="501199" cy="92392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Choose the eigenvector(Fiedler vector) corresponding to the second smallest eigenvalue</a:t>
          </a:r>
        </a:p>
      </dsp:txBody>
      <dsp:txXfrm rot="-5400000">
        <a:off x="539753" y="1970876"/>
        <a:ext cx="9214779" cy="452265"/>
      </dsp:txXfrm>
    </dsp:sp>
    <dsp:sp modelId="{A8F56BA1-32B5-4840-8B7A-DDD6F9E27DF2}">
      <dsp:nvSpPr>
        <dsp:cNvPr id="0" name=""/>
        <dsp:cNvSpPr/>
      </dsp:nvSpPr>
      <dsp:spPr>
        <a:xfrm rot="5400000">
          <a:off x="-115661" y="2710473"/>
          <a:ext cx="771076" cy="5397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Step5</a:t>
          </a:r>
        </a:p>
      </dsp:txBody>
      <dsp:txXfrm rot="-5400000">
        <a:off x="1" y="2864689"/>
        <a:ext cx="539753" cy="231323"/>
      </dsp:txXfrm>
    </dsp:sp>
    <dsp:sp modelId="{5474D11F-AFC3-4B0B-B34D-77BBAE2EC791}">
      <dsp:nvSpPr>
        <dsp:cNvPr id="0" name=""/>
        <dsp:cNvSpPr/>
      </dsp:nvSpPr>
      <dsp:spPr>
        <a:xfrm rot="5400000">
          <a:off x="4908776" y="-1774211"/>
          <a:ext cx="501199" cy="92392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Partition the graph based on any chosen metric from the </a:t>
          </a:r>
          <a:r>
            <a:rPr lang="en-IN" sz="1700" b="1" i="0" kern="1200" dirty="0"/>
            <a:t>Fiedler</a:t>
          </a:r>
          <a:r>
            <a:rPr lang="en-IN" sz="1700" kern="1200" dirty="0"/>
            <a:t> vector </a:t>
          </a:r>
        </a:p>
      </dsp:txBody>
      <dsp:txXfrm rot="-5400000">
        <a:off x="539753" y="2619279"/>
        <a:ext cx="9214779" cy="452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1" r:id="rId3"/>
    <p:sldLayoutId id="2147483659" r:id="rId4"/>
    <p:sldLayoutId id="2147483668" r:id="rId5"/>
    <p:sldLayoutId id="2147483669" r:id="rId6"/>
    <p:sldLayoutId id="2147483661" r:id="rId7"/>
    <p:sldLayoutId id="2147483666" r:id="rId8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yllogismos/machine-learning-with-graphs/reports/5-Spectral-Clustering--VmlldzozNzcwMDU" TargetMode="External"/><Relationship Id="rId2" Type="http://schemas.openxmlformats.org/officeDocument/2006/relationships/hyperlink" Target="https://shainarace.github.io/LinearAlgebra/chap1-5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045" y="232913"/>
            <a:ext cx="8967020" cy="3830130"/>
          </a:xfrm>
        </p:spPr>
        <p:txBody>
          <a:bodyPr/>
          <a:lstStyle/>
          <a:p>
            <a:pPr algn="l"/>
            <a:r>
              <a:rPr lang="en-IN" sz="6000" b="0" i="0" u="none" strike="noStrike" baseline="0" dirty="0">
                <a:latin typeface="CMBX12"/>
              </a:rPr>
              <a:t>Miniature 31 </a:t>
            </a:r>
            <a:br>
              <a:rPr lang="en-IN" sz="6000" b="0" i="0" u="none" strike="noStrike" baseline="0" dirty="0">
                <a:latin typeface="CMBX12"/>
              </a:rPr>
            </a:br>
            <a:r>
              <a:rPr lang="en-IN" sz="6000" b="0" i="0" u="none" strike="noStrike" baseline="0" dirty="0">
                <a:latin typeface="CMBX12"/>
              </a:rPr>
              <a:t>Cutting Cheaply Using</a:t>
            </a:r>
            <a:br>
              <a:rPr lang="en-IN" sz="6000" b="0" i="0" u="none" strike="noStrike" baseline="0" dirty="0">
                <a:latin typeface="CMBX12"/>
              </a:rPr>
            </a:br>
            <a:r>
              <a:rPr lang="en-IN" sz="6000" b="0" i="0" u="none" strike="noStrike" baseline="0" dirty="0">
                <a:latin typeface="CMBX12"/>
              </a:rPr>
              <a:t>Eigenvectors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/>
          <a:lstStyle/>
          <a:p>
            <a:r>
              <a:rPr lang="en-US" dirty="0"/>
              <a:t>Gautam GSJ</a:t>
            </a:r>
          </a:p>
          <a:p>
            <a:r>
              <a:rPr lang="en-US" dirty="0"/>
              <a:t>21f1002129@ds.study.iitm.ac.in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Objective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Application</a:t>
            </a:r>
          </a:p>
          <a:p>
            <a:r>
              <a:rPr lang="en-US" dirty="0"/>
              <a:t>2-way partition</a:t>
            </a:r>
          </a:p>
          <a:p>
            <a:r>
              <a:rPr lang="en-US" dirty="0"/>
              <a:t>K-way partition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B55A-884D-42F0-9CEF-7BA6E747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19135-F86C-7C84-8FF4-8625DDED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partition a connected graph into multiple graphs so that they are connected by least no of edges. It is NP-Hard problem.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A0247-083E-ADBB-92A9-8948569D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24" y="3003343"/>
            <a:ext cx="4316483" cy="174563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1B27404-3CE4-7F19-5316-3DC6BC6F9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198454"/>
              </p:ext>
            </p:extLst>
          </p:nvPr>
        </p:nvGraphicFramePr>
        <p:xfrm>
          <a:off x="1151937" y="3767184"/>
          <a:ext cx="2425887" cy="1152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089625" imgH="517956" progId="Package">
                  <p:embed/>
                </p:oleObj>
              </mc:Choice>
              <mc:Fallback>
                <p:oleObj name="Packager Shell Object" showAsIcon="1" r:id="rId3" imgW="1089625" imgH="517956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1B27404-3CE4-7F19-5316-3DC6BC6F9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1937" y="3767184"/>
                        <a:ext cx="2425887" cy="1152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316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475A-428D-E673-2CF6-C1324FC9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642F50-7A1C-3C48-44B4-157EEEA287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120741"/>
              </p:ext>
            </p:extLst>
          </p:nvPr>
        </p:nvGraphicFramePr>
        <p:xfrm>
          <a:off x="1158875" y="2017713"/>
          <a:ext cx="9779000" cy="3367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461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8008-CAB5-DF26-4AFF-AED06D10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5DFD-ACFC-5EC4-E15B-707905C9B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Machine Learning -Clustering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Computer Graphics and Computer Vision -Image split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Finite Element Problems - Domain decomposition of mesh for parallel processing</a:t>
            </a:r>
          </a:p>
        </p:txBody>
      </p:sp>
    </p:spTree>
    <p:extLst>
      <p:ext uri="{BB962C8B-B14F-4D97-AF65-F5344CB8AC3E}">
        <p14:creationId xmlns:p14="http://schemas.microsoft.com/office/powerpoint/2010/main" val="408192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25BF-F7CA-230E-E1A7-B8BDC73D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way partition (Fiedler Partition)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0831F-B18C-A522-AFE3-A38CF795E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567" y="2148985"/>
            <a:ext cx="9779182" cy="3366815"/>
          </a:xfrm>
        </p:spPr>
        <p:txBody>
          <a:bodyPr/>
          <a:lstStyle/>
          <a:p>
            <a:r>
              <a:rPr lang="en-IN" dirty="0"/>
              <a:t>In this process, Fiedler vector is split into 2 partitions based on the positive and negative values</a:t>
            </a:r>
          </a:p>
        </p:txBody>
      </p:sp>
      <p:pic>
        <p:nvPicPr>
          <p:cNvPr id="1026" name="Picture 2" descr="Fiedler Partitions and Zero Valuated Vertices">
            <a:extLst>
              <a:ext uri="{FF2B5EF4-FFF2-40B4-BE49-F238E27FC236}">
                <a16:creationId xmlns:a16="http://schemas.microsoft.com/office/drawing/2014/main" id="{0364B993-C5B1-5455-7384-47927B1D7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0" r="1205" b="74564"/>
          <a:stretch/>
        </p:blipFill>
        <p:spPr bwMode="auto">
          <a:xfrm>
            <a:off x="1008147" y="3087598"/>
            <a:ext cx="4375355" cy="1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3B2C4-6078-214D-ABFF-4DD22D55C717}"/>
              </a:ext>
            </a:extLst>
          </p:cNvPr>
          <p:cNvSpPr txBox="1"/>
          <p:nvPr/>
        </p:nvSpPr>
        <p:spPr>
          <a:xfrm>
            <a:off x="723010" y="5011565"/>
            <a:ext cx="97791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Another variant to get balanced graphs is to split the Fiedler vector based on the median value</a:t>
            </a:r>
          </a:p>
        </p:txBody>
      </p:sp>
    </p:spTree>
    <p:extLst>
      <p:ext uri="{BB962C8B-B14F-4D97-AF65-F5344CB8AC3E}">
        <p14:creationId xmlns:p14="http://schemas.microsoft.com/office/powerpoint/2010/main" val="395701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25BF-F7CA-230E-E1A7-B8BDC73D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way partition (Miniature 31)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E7ADB-2580-F774-B205-D9EB66F9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6" y="1981629"/>
            <a:ext cx="7263532" cy="2629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1A70B8-C209-88DD-7554-C3D02B8C2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43" t="39340" r="28700" b="-1"/>
          <a:stretch/>
        </p:blipFill>
        <p:spPr>
          <a:xfrm>
            <a:off x="7334865" y="2581590"/>
            <a:ext cx="3283974" cy="7256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750CEB-A497-B22C-CB27-8691DAD97CF1}"/>
              </a:ext>
            </a:extLst>
          </p:cNvPr>
          <p:cNvSpPr txBox="1"/>
          <p:nvPr/>
        </p:nvSpPr>
        <p:spPr>
          <a:xfrm>
            <a:off x="8150942" y="2212258"/>
            <a:ext cx="161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Density Metric</a:t>
            </a:r>
          </a:p>
        </p:txBody>
      </p:sp>
    </p:spTree>
    <p:extLst>
      <p:ext uri="{BB962C8B-B14F-4D97-AF65-F5344CB8AC3E}">
        <p14:creationId xmlns:p14="http://schemas.microsoft.com/office/powerpoint/2010/main" val="285612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25BF-F7CA-230E-E1A7-B8BDC73D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 way partition (Ratio Cut)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B102E-20B3-ED89-CF7D-87641953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5" y="2013155"/>
            <a:ext cx="9832797" cy="2831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EB6777-F8D0-931F-E862-1F714707A924}"/>
              </a:ext>
            </a:extLst>
          </p:cNvPr>
          <p:cNvSpPr txBox="1"/>
          <p:nvPr/>
        </p:nvSpPr>
        <p:spPr>
          <a:xfrm>
            <a:off x="536197" y="5011564"/>
            <a:ext cx="97791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Another variant to get 2^K partitions is to split the graphs recursively </a:t>
            </a:r>
          </a:p>
        </p:txBody>
      </p:sp>
    </p:spTree>
    <p:extLst>
      <p:ext uri="{BB962C8B-B14F-4D97-AF65-F5344CB8AC3E}">
        <p14:creationId xmlns:p14="http://schemas.microsoft.com/office/powerpoint/2010/main" val="38093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6C12-BF4A-73AF-181B-35D77EA3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62073-8CFC-087F-11F0-24774BE9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IN" dirty="0">
                <a:hlinkClick r:id="rId2"/>
              </a:rPr>
              <a:t>https://shainarace.github.io/LinearAlgebra/chap1-5.html</a:t>
            </a:r>
            <a:endParaRPr lang="en-IN" dirty="0"/>
          </a:p>
          <a:p>
            <a:pPr marL="514350" indent="-514350">
              <a:buAutoNum type="arabicPeriod"/>
            </a:pPr>
            <a:r>
              <a:rPr lang="en-IN" dirty="0">
                <a:hlinkClick r:id="rId3"/>
              </a:rPr>
              <a:t>https://wandb.ai/syllogismos/machine-learning-with-graphs/reports/5-Spectral-Clustering--VmlldzozNzcwMDU</a:t>
            </a: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15127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132</TotalTime>
  <Words>259</Words>
  <Application>Microsoft Office PowerPoint</Application>
  <PresentationFormat>Widescreen</PresentationFormat>
  <Paragraphs>41</Paragraphs>
  <Slides>10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CMBX12</vt:lpstr>
      <vt:lpstr>Tenorite</vt:lpstr>
      <vt:lpstr>Custom</vt:lpstr>
      <vt:lpstr>Package</vt:lpstr>
      <vt:lpstr>Miniature 31  Cutting Cheaply Using Eigenvectors</vt:lpstr>
      <vt:lpstr>Agenda</vt:lpstr>
      <vt:lpstr>Objective</vt:lpstr>
      <vt:lpstr>Process</vt:lpstr>
      <vt:lpstr>Application</vt:lpstr>
      <vt:lpstr>2 way partition (Fiedler Partition)</vt:lpstr>
      <vt:lpstr>2 way partition (Miniature 31)</vt:lpstr>
      <vt:lpstr>K- way partition (Ratio Cut)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Gautam GSJ</dc:creator>
  <cp:lastModifiedBy>Gautam GSJ</cp:lastModifiedBy>
  <cp:revision>1</cp:revision>
  <dcterms:created xsi:type="dcterms:W3CDTF">2024-07-03T02:39:34Z</dcterms:created>
  <dcterms:modified xsi:type="dcterms:W3CDTF">2024-07-03T04:52:27Z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